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49" d="100"/>
          <a:sy n="49" d="100"/>
        </p:scale>
        <p:origin x="12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321808" y="234647"/>
            <a:ext cx="5743112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Gill Sans MT" panose="020B0502020104020203" pitchFamily="34" charset="77"/>
                <a:cs typeface="Phosphate Inline" panose="02000506050000020004" pitchFamily="2" charset="77"/>
              </a:rPr>
              <a:t>The Wisp - Narrative</a:t>
            </a:r>
            <a:endParaRPr lang="en-GB" sz="4800" b="1" dirty="0">
              <a:ln w="22225">
                <a:solidFill>
                  <a:srgbClr val="0070C0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6547152" y="377205"/>
            <a:ext cx="4931798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ENGLISH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847110"/>
              </p:ext>
            </p:extLst>
          </p:nvPr>
        </p:nvGraphicFramePr>
        <p:xfrm>
          <a:off x="435180" y="1140827"/>
          <a:ext cx="4456121" cy="3769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608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316951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latin typeface="+mn-lt"/>
                        </a:rPr>
                        <a:t>ESSENTIAL VOCABULARY/WORD</a:t>
                      </a:r>
                      <a:r>
                        <a:rPr lang="en-GB" sz="1400" b="0" u="none" baseline="0" dirty="0">
                          <a:latin typeface="+mn-lt"/>
                        </a:rPr>
                        <a:t> BANK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Wisp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a thin strip or fragment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Refugee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people who have fled war, violence, conflict or persecution and have crossed an international border to find safety in another country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etched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 imprinted vividly on someone's mind or memory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quivered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to shake slightly, often because of strong emotion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ancient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belonging to the very distant past and no longer in existence;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Very old.</a:t>
                      </a:r>
                      <a:endParaRPr lang="en-GB" sz="14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73140"/>
              </p:ext>
            </p:extLst>
          </p:nvPr>
        </p:nvGraphicFramePr>
        <p:xfrm>
          <a:off x="5020380" y="1985022"/>
          <a:ext cx="4660364" cy="833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0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81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Final Outcome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2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Narrative adaptation, detailing a visit made by the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wisp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. </a:t>
                      </a: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0338"/>
              </p:ext>
            </p:extLst>
          </p:nvPr>
        </p:nvGraphicFramePr>
        <p:xfrm>
          <a:off x="3051999" y="5385104"/>
          <a:ext cx="5120452" cy="1623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0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41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Simple sentence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, compound sentence or complex sentence?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877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Simple: Idris picked up the wisp.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Compound: Idris picked up the wisp </a:t>
                      </a:r>
                      <a:r>
                        <a:rPr lang="en-GB" sz="14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and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he held it in his cold hands.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Complex: </a:t>
                      </a:r>
                      <a:r>
                        <a:rPr lang="en-GB" sz="14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Without hesitation, 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Idris edged towards the wisp.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354058"/>
              </p:ext>
            </p:extLst>
          </p:nvPr>
        </p:nvGraphicFramePr>
        <p:xfrm>
          <a:off x="4972130" y="2896667"/>
          <a:ext cx="2307422" cy="238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71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Simile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and metaphor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0487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Simile: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the comparison of one thing with another thing of a different kind, using like or as.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Metaphor: a figure of speech in which a word or phrase is applied to an object or action to which it is not literally applicable.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63364"/>
              </p:ext>
            </p:extLst>
          </p:nvPr>
        </p:nvGraphicFramePr>
        <p:xfrm>
          <a:off x="9762483" y="1120516"/>
          <a:ext cx="2535025" cy="4002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32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Co-ordinating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conjunctions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7658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For (instead of because)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And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Nor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But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Or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Yet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So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Idris picked up the wisp, </a:t>
                      </a:r>
                      <a:r>
                        <a:rPr lang="en-GB" sz="14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for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he was curious.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Idris smiled with delighted </a:t>
                      </a:r>
                      <a:r>
                        <a:rPr lang="en-GB" sz="14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and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felt a glimmer of hope.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He knew exactly what it was, </a:t>
                      </a:r>
                      <a:r>
                        <a:rPr lang="en-GB" sz="14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so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he gentlied it up.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089958"/>
              </p:ext>
            </p:extLst>
          </p:nvPr>
        </p:nvGraphicFramePr>
        <p:xfrm>
          <a:off x="3051999" y="7086599"/>
          <a:ext cx="5120451" cy="2004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50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Non-negotiables for this piece of work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18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Fronted adverbials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 plot that follows your story mountain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Adjectives to describe your characters and the setting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FANBOYS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Year 5/6 words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 variety of sentence lengths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I have proof read my work for spelling and punctuation errors!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87420"/>
              </p:ext>
            </p:extLst>
          </p:nvPr>
        </p:nvGraphicFramePr>
        <p:xfrm>
          <a:off x="8552872" y="5385104"/>
          <a:ext cx="3813548" cy="377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66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Planning a narrative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5228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Opening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Build up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Climax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Resolution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Ending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958283"/>
              </p:ext>
            </p:extLst>
          </p:nvPr>
        </p:nvGraphicFramePr>
        <p:xfrm>
          <a:off x="7436712" y="2922988"/>
          <a:ext cx="2153373" cy="228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62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Fronted adverbials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03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MUST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BE FOLLOWED BY A COMMA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Afterwards, Rarely, Every second, Mysteriously, Bravely, Awkwardly, Wherever they went,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8079" y="220151"/>
            <a:ext cx="659429" cy="838025"/>
          </a:xfrm>
          <a:prstGeom prst="rect">
            <a:avLst/>
          </a:prstGeom>
        </p:spPr>
      </p:pic>
      <p:pic>
        <p:nvPicPr>
          <p:cNvPr id="3" name="Picture 2" descr="Wisp: A Story of Hope eBook : Fraillon, Zana, Baker Smith, Grahame:  Amazon.co.uk: Boo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14" y="4975346"/>
            <a:ext cx="1924596" cy="234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ill O' The Wisp | Villains Wiki | Fand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80" y="7404929"/>
            <a:ext cx="2401137" cy="17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Google Shape;194;p17" descr="Climbing The Story Mountain - Flower Power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17869" y="6820583"/>
            <a:ext cx="3413717" cy="22135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C2F7D0-EA63-4A06-D4B8-6E166A58D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96874"/>
              </p:ext>
            </p:extLst>
          </p:nvPr>
        </p:nvGraphicFramePr>
        <p:xfrm>
          <a:off x="5020380" y="1142113"/>
          <a:ext cx="4613024" cy="710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3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07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Audience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18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Peers in the form of a class book </a:t>
                      </a:r>
                      <a:endParaRPr lang="en-GB" sz="14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30099-7EC6-F94D-8F7F-56274F5DF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DF68AD-2ED3-2442-39B0-0CB88CA3A91C}"/>
              </a:ext>
            </a:extLst>
          </p:cNvPr>
          <p:cNvSpPr/>
          <p:nvPr/>
        </p:nvSpPr>
        <p:spPr>
          <a:xfrm>
            <a:off x="321808" y="234647"/>
            <a:ext cx="5743112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Gill Sans MT" panose="020B0502020104020203" pitchFamily="34" charset="77"/>
                <a:cs typeface="Phosphate Inline" panose="02000506050000020004" pitchFamily="2" charset="77"/>
              </a:rPr>
              <a:t>The Wisp - Narrative</a:t>
            </a:r>
            <a:endParaRPr lang="en-GB" sz="4800" b="1" dirty="0">
              <a:ln w="22225">
                <a:solidFill>
                  <a:srgbClr val="0070C0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02B236-CF98-8C53-6350-F89E59B23B41}"/>
              </a:ext>
            </a:extLst>
          </p:cNvPr>
          <p:cNvSpPr/>
          <p:nvPr/>
        </p:nvSpPr>
        <p:spPr>
          <a:xfrm>
            <a:off x="6547152" y="377205"/>
            <a:ext cx="4931798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ENGLISH KNOWLEDGE ORGANISER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453782C-C695-E119-7021-DE8BC4FF2136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53A9BF3-A992-FF0E-BB1B-33DB4740E276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04D60C-FF64-1D93-41F1-CFDEECD40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8079" y="220151"/>
            <a:ext cx="659429" cy="838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A5E590-5014-747B-5DCD-204375717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08" y="1738785"/>
            <a:ext cx="11965814" cy="630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7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4787</TotalTime>
  <Words>355</Words>
  <Application>Microsoft Office PowerPoint</Application>
  <PresentationFormat>A3 Paper (297x420 mm)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MKelly</cp:lastModifiedBy>
  <cp:revision>49</cp:revision>
  <cp:lastPrinted>2024-11-18T08:03:23Z</cp:lastPrinted>
  <dcterms:created xsi:type="dcterms:W3CDTF">2020-09-22T12:40:30Z</dcterms:created>
  <dcterms:modified xsi:type="dcterms:W3CDTF">2024-11-18T11:26:41Z</dcterms:modified>
</cp:coreProperties>
</file>